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6AB14-EF30-4548-852F-6D98663F3DC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49C88DC-EB32-4354-9331-3D75391BF995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Zaměstnanci</a:t>
          </a:r>
        </a:p>
      </dgm:t>
    </dgm:pt>
    <dgm:pt modelId="{AF0A9D65-A66B-4413-BB21-941243E91603}" type="parTrans" cxnId="{DE6A04DC-BBBD-490F-8C56-F6B7CDDCF763}">
      <dgm:prSet/>
      <dgm:spPr/>
      <dgm:t>
        <a:bodyPr/>
        <a:lstStyle/>
        <a:p>
          <a:endParaRPr lang="cs-CZ"/>
        </a:p>
      </dgm:t>
    </dgm:pt>
    <dgm:pt modelId="{D1826141-6E94-4A0D-8737-698654D68AEE}" type="sibTrans" cxnId="{DE6A04DC-BBBD-490F-8C56-F6B7CDDCF763}">
      <dgm:prSet/>
      <dgm:spPr/>
      <dgm:t>
        <a:bodyPr/>
        <a:lstStyle/>
        <a:p>
          <a:endParaRPr lang="cs-CZ"/>
        </a:p>
      </dgm:t>
    </dgm:pt>
    <dgm:pt modelId="{89BFAA93-6018-4973-889E-D7934696C586}" type="asst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Ředitel</a:t>
          </a:r>
        </a:p>
      </dgm:t>
    </dgm:pt>
    <dgm:pt modelId="{BADABD03-297F-4DB9-97D1-425AD45768BF}" type="parTrans" cxnId="{C1336AE1-FA8B-44E1-A2A7-F9B3FDD0D23E}">
      <dgm:prSet/>
      <dgm:spPr/>
      <dgm:t>
        <a:bodyPr/>
        <a:lstStyle/>
        <a:p>
          <a:endParaRPr lang="cs-CZ"/>
        </a:p>
      </dgm:t>
    </dgm:pt>
    <dgm:pt modelId="{AFDFE74B-4B9D-4DD4-98D7-9934E921DA14}" type="sibTrans" cxnId="{C1336AE1-FA8B-44E1-A2A7-F9B3FDD0D23E}">
      <dgm:prSet/>
      <dgm:spPr/>
      <dgm:t>
        <a:bodyPr/>
        <a:lstStyle/>
        <a:p>
          <a:endParaRPr lang="cs-CZ"/>
        </a:p>
      </dgm:t>
    </dgm:pt>
    <dgm:pt modelId="{11639A21-8573-43D7-9A0B-C50F701305C5}" type="pres">
      <dgm:prSet presAssocID="{6AF6AB14-EF30-4548-852F-6D98663F3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6D57B0-1E75-4CE7-8D2C-549ED59075AB}" type="pres">
      <dgm:prSet presAssocID="{649C88DC-EB32-4354-9331-3D75391BF995}" presName="hierRoot1" presStyleCnt="0">
        <dgm:presLayoutVars>
          <dgm:hierBranch val="init"/>
        </dgm:presLayoutVars>
      </dgm:prSet>
      <dgm:spPr/>
    </dgm:pt>
    <dgm:pt modelId="{BB926199-19A7-4C39-8155-530BB8AD0BB7}" type="pres">
      <dgm:prSet presAssocID="{649C88DC-EB32-4354-9331-3D75391BF995}" presName="rootComposite1" presStyleCnt="0"/>
      <dgm:spPr/>
    </dgm:pt>
    <dgm:pt modelId="{8D446119-71CC-44B4-B835-76E025F91E1B}" type="pres">
      <dgm:prSet presAssocID="{649C88DC-EB32-4354-9331-3D75391BF995}" presName="rootText1" presStyleLbl="node0" presStyleIdx="0" presStyleCnt="1" custLinFactNeighborX="4148" custLinFactNeighborY="53358">
        <dgm:presLayoutVars>
          <dgm:chPref val="3"/>
        </dgm:presLayoutVars>
      </dgm:prSet>
      <dgm:spPr/>
    </dgm:pt>
    <dgm:pt modelId="{9A6A02E8-F28F-4B86-9D5B-C31903857147}" type="pres">
      <dgm:prSet presAssocID="{649C88DC-EB32-4354-9331-3D75391BF995}" presName="rootConnector1" presStyleLbl="node1" presStyleIdx="0" presStyleCnt="0"/>
      <dgm:spPr/>
    </dgm:pt>
    <dgm:pt modelId="{F66362AE-5C9E-49ED-83DF-B78B8CB1F325}" type="pres">
      <dgm:prSet presAssocID="{649C88DC-EB32-4354-9331-3D75391BF995}" presName="hierChild2" presStyleCnt="0"/>
      <dgm:spPr/>
    </dgm:pt>
    <dgm:pt modelId="{2325A748-BBE6-4E30-ABA4-09A7855A0F28}" type="pres">
      <dgm:prSet presAssocID="{649C88DC-EB32-4354-9331-3D75391BF995}" presName="hierChild3" presStyleCnt="0"/>
      <dgm:spPr/>
    </dgm:pt>
    <dgm:pt modelId="{DC78D4B5-3B96-49FB-A8CD-623EC32351AC}" type="pres">
      <dgm:prSet presAssocID="{BADABD03-297F-4DB9-97D1-425AD45768BF}" presName="Name115" presStyleLbl="parChTrans1D2" presStyleIdx="0" presStyleCnt="1"/>
      <dgm:spPr/>
    </dgm:pt>
    <dgm:pt modelId="{3E91C895-2735-4DE3-8EE0-58D4DCD9CCFE}" type="pres">
      <dgm:prSet presAssocID="{89BFAA93-6018-4973-889E-D7934696C586}" presName="hierRoot3" presStyleCnt="0">
        <dgm:presLayoutVars>
          <dgm:hierBranch val="init"/>
        </dgm:presLayoutVars>
      </dgm:prSet>
      <dgm:spPr/>
    </dgm:pt>
    <dgm:pt modelId="{70C89BB1-9E18-4B74-B9F8-C0FF41EEB79D}" type="pres">
      <dgm:prSet presAssocID="{89BFAA93-6018-4973-889E-D7934696C586}" presName="rootComposite3" presStyleCnt="0"/>
      <dgm:spPr/>
    </dgm:pt>
    <dgm:pt modelId="{94DA8215-2CDA-461F-9BCB-296C9979E6F8}" type="pres">
      <dgm:prSet presAssocID="{89BFAA93-6018-4973-889E-D7934696C586}" presName="rootText3" presStyleLbl="asst1" presStyleIdx="0" presStyleCnt="1" custLinFactNeighborX="-64024" custLinFactNeighborY="-54049">
        <dgm:presLayoutVars>
          <dgm:chPref val="3"/>
        </dgm:presLayoutVars>
      </dgm:prSet>
      <dgm:spPr/>
    </dgm:pt>
    <dgm:pt modelId="{49A40C12-3C91-49C6-B93D-864A22F34D1B}" type="pres">
      <dgm:prSet presAssocID="{89BFAA93-6018-4973-889E-D7934696C586}" presName="rootConnector3" presStyleLbl="asst1" presStyleIdx="0" presStyleCnt="1"/>
      <dgm:spPr/>
    </dgm:pt>
    <dgm:pt modelId="{818FC6F5-5E4F-46FA-8714-E116A41CBAEE}" type="pres">
      <dgm:prSet presAssocID="{89BFAA93-6018-4973-889E-D7934696C586}" presName="hierChild6" presStyleCnt="0"/>
      <dgm:spPr/>
    </dgm:pt>
    <dgm:pt modelId="{54D569FE-0C0B-4478-BE02-E01F8F7716D6}" type="pres">
      <dgm:prSet presAssocID="{89BFAA93-6018-4973-889E-D7934696C586}" presName="hierChild7" presStyleCnt="0"/>
      <dgm:spPr/>
    </dgm:pt>
  </dgm:ptLst>
  <dgm:cxnLst>
    <dgm:cxn modelId="{D8C23907-53A1-48E1-B5CC-51239FC3AA61}" type="presOf" srcId="{89BFAA93-6018-4973-889E-D7934696C586}" destId="{94DA8215-2CDA-461F-9BCB-296C9979E6F8}" srcOrd="0" destOrd="0" presId="urn:microsoft.com/office/officeart/2009/3/layout/HorizontalOrganizationChart"/>
    <dgm:cxn modelId="{CB11D90C-9DA1-4216-8FDB-FDEB86D1ACA7}" type="presOf" srcId="{649C88DC-EB32-4354-9331-3D75391BF995}" destId="{8D446119-71CC-44B4-B835-76E025F91E1B}" srcOrd="0" destOrd="0" presId="urn:microsoft.com/office/officeart/2009/3/layout/HorizontalOrganizationChart"/>
    <dgm:cxn modelId="{E6C5A1AA-C9D5-4FFD-A591-86DC6D3BDCDF}" type="presOf" srcId="{6AF6AB14-EF30-4548-852F-6D98663F3DC8}" destId="{11639A21-8573-43D7-9A0B-C50F701305C5}" srcOrd="0" destOrd="0" presId="urn:microsoft.com/office/officeart/2009/3/layout/HorizontalOrganizationChart"/>
    <dgm:cxn modelId="{6F5E4DAB-8B2F-4498-87B5-5AC95658460C}" type="presOf" srcId="{89BFAA93-6018-4973-889E-D7934696C586}" destId="{49A40C12-3C91-49C6-B93D-864A22F34D1B}" srcOrd="1" destOrd="0" presId="urn:microsoft.com/office/officeart/2009/3/layout/HorizontalOrganizationChart"/>
    <dgm:cxn modelId="{48D2E7CC-0E46-4289-B8DD-26BE6977FF29}" type="presOf" srcId="{BADABD03-297F-4DB9-97D1-425AD45768BF}" destId="{DC78D4B5-3B96-49FB-A8CD-623EC32351AC}" srcOrd="0" destOrd="0" presId="urn:microsoft.com/office/officeart/2009/3/layout/HorizontalOrganizationChart"/>
    <dgm:cxn modelId="{DE6A04DC-BBBD-490F-8C56-F6B7CDDCF763}" srcId="{6AF6AB14-EF30-4548-852F-6D98663F3DC8}" destId="{649C88DC-EB32-4354-9331-3D75391BF995}" srcOrd="0" destOrd="0" parTransId="{AF0A9D65-A66B-4413-BB21-941243E91603}" sibTransId="{D1826141-6E94-4A0D-8737-698654D68AEE}"/>
    <dgm:cxn modelId="{C1336AE1-FA8B-44E1-A2A7-F9B3FDD0D23E}" srcId="{649C88DC-EB32-4354-9331-3D75391BF995}" destId="{89BFAA93-6018-4973-889E-D7934696C586}" srcOrd="0" destOrd="0" parTransId="{BADABD03-297F-4DB9-97D1-425AD45768BF}" sibTransId="{AFDFE74B-4B9D-4DD4-98D7-9934E921DA14}"/>
    <dgm:cxn modelId="{DA8C52E4-E2F0-4040-9532-E43460A17030}" type="presOf" srcId="{649C88DC-EB32-4354-9331-3D75391BF995}" destId="{9A6A02E8-F28F-4B86-9D5B-C31903857147}" srcOrd="1" destOrd="0" presId="urn:microsoft.com/office/officeart/2009/3/layout/HorizontalOrganizationChart"/>
    <dgm:cxn modelId="{B790C68C-8C14-4D79-8BE2-BE0189EFA465}" type="presParOf" srcId="{11639A21-8573-43D7-9A0B-C50F701305C5}" destId="{776D57B0-1E75-4CE7-8D2C-549ED59075AB}" srcOrd="0" destOrd="0" presId="urn:microsoft.com/office/officeart/2009/3/layout/HorizontalOrganizationChart"/>
    <dgm:cxn modelId="{21207C8B-8782-4A13-97CA-BFE84F76560F}" type="presParOf" srcId="{776D57B0-1E75-4CE7-8D2C-549ED59075AB}" destId="{BB926199-19A7-4C39-8155-530BB8AD0BB7}" srcOrd="0" destOrd="0" presId="urn:microsoft.com/office/officeart/2009/3/layout/HorizontalOrganizationChart"/>
    <dgm:cxn modelId="{783AC12D-F8CE-4551-A0EE-BAA0B3326C07}" type="presParOf" srcId="{BB926199-19A7-4C39-8155-530BB8AD0BB7}" destId="{8D446119-71CC-44B4-B835-76E025F91E1B}" srcOrd="0" destOrd="0" presId="urn:microsoft.com/office/officeart/2009/3/layout/HorizontalOrganizationChart"/>
    <dgm:cxn modelId="{534187BD-1E72-4738-A382-9D3415665B8D}" type="presParOf" srcId="{BB926199-19A7-4C39-8155-530BB8AD0BB7}" destId="{9A6A02E8-F28F-4B86-9D5B-C31903857147}" srcOrd="1" destOrd="0" presId="urn:microsoft.com/office/officeart/2009/3/layout/HorizontalOrganizationChart"/>
    <dgm:cxn modelId="{D17036AD-9219-48F2-BB2E-3BFDA1CE16C9}" type="presParOf" srcId="{776D57B0-1E75-4CE7-8D2C-549ED59075AB}" destId="{F66362AE-5C9E-49ED-83DF-B78B8CB1F325}" srcOrd="1" destOrd="0" presId="urn:microsoft.com/office/officeart/2009/3/layout/HorizontalOrganizationChart"/>
    <dgm:cxn modelId="{B99A1D0F-8964-4E5A-ACE9-8A04B3F88123}" type="presParOf" srcId="{776D57B0-1E75-4CE7-8D2C-549ED59075AB}" destId="{2325A748-BBE6-4E30-ABA4-09A7855A0F28}" srcOrd="2" destOrd="0" presId="urn:microsoft.com/office/officeart/2009/3/layout/HorizontalOrganizationChart"/>
    <dgm:cxn modelId="{8E245D37-9221-41B9-BB4A-B248593A306C}" type="presParOf" srcId="{2325A748-BBE6-4E30-ABA4-09A7855A0F28}" destId="{DC78D4B5-3B96-49FB-A8CD-623EC32351AC}" srcOrd="0" destOrd="0" presId="urn:microsoft.com/office/officeart/2009/3/layout/HorizontalOrganizationChart"/>
    <dgm:cxn modelId="{DA2D2A57-3A2E-4E77-A9CE-01E7C6A2A30A}" type="presParOf" srcId="{2325A748-BBE6-4E30-ABA4-09A7855A0F28}" destId="{3E91C895-2735-4DE3-8EE0-58D4DCD9CCFE}" srcOrd="1" destOrd="0" presId="urn:microsoft.com/office/officeart/2009/3/layout/HorizontalOrganizationChart"/>
    <dgm:cxn modelId="{D4F60420-4189-4716-B85D-E87428FA2258}" type="presParOf" srcId="{3E91C895-2735-4DE3-8EE0-58D4DCD9CCFE}" destId="{70C89BB1-9E18-4B74-B9F8-C0FF41EEB79D}" srcOrd="0" destOrd="0" presId="urn:microsoft.com/office/officeart/2009/3/layout/HorizontalOrganizationChart"/>
    <dgm:cxn modelId="{3E9EF811-CF23-4B80-A240-A443BBB4404E}" type="presParOf" srcId="{70C89BB1-9E18-4B74-B9F8-C0FF41EEB79D}" destId="{94DA8215-2CDA-461F-9BCB-296C9979E6F8}" srcOrd="0" destOrd="0" presId="urn:microsoft.com/office/officeart/2009/3/layout/HorizontalOrganizationChart"/>
    <dgm:cxn modelId="{D69CAC26-DA90-4A8A-A25C-5EF85F92EE60}" type="presParOf" srcId="{70C89BB1-9E18-4B74-B9F8-C0FF41EEB79D}" destId="{49A40C12-3C91-49C6-B93D-864A22F34D1B}" srcOrd="1" destOrd="0" presId="urn:microsoft.com/office/officeart/2009/3/layout/HorizontalOrganizationChart"/>
    <dgm:cxn modelId="{FBBFC462-8A0B-4508-8468-09CA375B6EFB}" type="presParOf" srcId="{3E91C895-2735-4DE3-8EE0-58D4DCD9CCFE}" destId="{818FC6F5-5E4F-46FA-8714-E116A41CBAEE}" srcOrd="1" destOrd="0" presId="urn:microsoft.com/office/officeart/2009/3/layout/HorizontalOrganizationChart"/>
    <dgm:cxn modelId="{40CC9FCB-9693-4F3E-B529-324E3A8BB2AC}" type="presParOf" srcId="{3E91C895-2735-4DE3-8EE0-58D4DCD9CCFE}" destId="{54D569FE-0C0B-4478-BE02-E01F8F7716D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8D4B5-3B96-49FB-A8CD-623EC32351AC}">
      <dsp:nvSpPr>
        <dsp:cNvPr id="0" name=""/>
        <dsp:cNvSpPr/>
      </dsp:nvSpPr>
      <dsp:spPr>
        <a:xfrm>
          <a:off x="3352987" y="1187628"/>
          <a:ext cx="91440" cy="1271689"/>
        </a:xfrm>
        <a:custGeom>
          <a:avLst/>
          <a:gdLst/>
          <a:ahLst/>
          <a:cxnLst/>
          <a:rect l="0" t="0" r="0" b="0"/>
          <a:pathLst>
            <a:path>
              <a:moveTo>
                <a:pt x="45720" y="1271689"/>
              </a:moveTo>
              <a:lnTo>
                <a:pt x="105312" y="1271689"/>
              </a:lnTo>
              <a:lnTo>
                <a:pt x="10531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46119-71CC-44B4-B835-76E025F91E1B}">
      <dsp:nvSpPr>
        <dsp:cNvPr id="0" name=""/>
        <dsp:cNvSpPr/>
      </dsp:nvSpPr>
      <dsp:spPr>
        <a:xfrm>
          <a:off x="138729" y="1962171"/>
          <a:ext cx="3259978" cy="994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 dirty="0">
              <a:solidFill>
                <a:schemeClr val="tx1"/>
              </a:solidFill>
            </a:rPr>
            <a:t>Zaměstnanci</a:t>
          </a:r>
        </a:p>
      </dsp:txBody>
      <dsp:txXfrm>
        <a:off x="138729" y="1962171"/>
        <a:ext cx="3259978" cy="994293"/>
      </dsp:txXfrm>
    </dsp:sp>
    <dsp:sp modelId="{94DA8215-2CDA-461F-9BCB-296C9979E6F8}">
      <dsp:nvSpPr>
        <dsp:cNvPr id="0" name=""/>
        <dsp:cNvSpPr/>
      </dsp:nvSpPr>
      <dsp:spPr>
        <a:xfrm>
          <a:off x="1828310" y="193335"/>
          <a:ext cx="3259978" cy="9942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 dirty="0">
              <a:solidFill>
                <a:schemeClr val="tx1"/>
              </a:solidFill>
            </a:rPr>
            <a:t>Ředitel</a:t>
          </a:r>
        </a:p>
      </dsp:txBody>
      <dsp:txXfrm>
        <a:off x="1828310" y="193335"/>
        <a:ext cx="3259978" cy="994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0A12E-E577-194E-58F6-7EB31BEC7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032F69-F61F-E9D7-8AD1-443D876DB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6B827D-F6D2-C9E1-4F05-A301C455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E31E8E-FB89-7308-062C-1962F349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D68DCD-E2C8-DBC4-7696-A51D5053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45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2BF12-1558-44CE-B8FB-09706B3A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8E07A7-BF8F-1F33-FF9C-38C76C3B2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E8518-483A-E9AF-1B96-BD441A59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C2AF68-5106-9978-A028-8263F87A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4DBDED-B8A4-58B7-413B-FAA11D7D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17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F07679-1DA5-2A09-D73F-C053E5D6F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F916FF-7D67-8D14-0286-AFB0919FC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B02F8-F0F6-992B-00C0-671083CC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83D04B-8AEF-8B13-7CD0-103F66B5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E6BD2C-3B05-EF93-43C8-D6EFE738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48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19B83-742F-E64E-178D-95B3F04D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B3494-69DF-D390-C729-6399734EA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8286A-651F-E181-0BAC-3DFA5BA3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0865BA-CB21-D46D-6C1B-CAB66817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64FA9F-23F3-E2CE-50EA-F9413EB8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0379E-0F95-4CB1-87CD-5A80F7A2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2AE495-FC18-2311-F6DE-BB3A0B662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D50326-1C22-F106-79D4-8BEBFDF4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A96C02-2E6F-6A53-368A-AEA7C17D6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4207D5-09AC-A5B7-A356-C68BF819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24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D7EA2-274E-E79F-FFC4-2E8BD704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D5F87-2CC0-0A26-FAC6-457E23631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1DCD0B-7CDF-D1E1-5CBA-0F9A4F8D1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3BD897-9436-8F66-42DF-B2F1519A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F3D0F4-60E9-FDCB-9858-6AD4C8CE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8593D9-2E70-9620-9EB6-621F46FF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66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32E32-50E7-5102-1020-F667A5B8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78C9C8-9703-5D33-43AA-55E199F5E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F11506-CAB5-F199-C30C-D52486377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D26EFA-329C-5E4F-A3FE-CB7F513F9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67AB8F-4AEA-E0A4-0559-F404DD617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C7C2CE-D92D-D3DF-2DF0-29990BF4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CFCE067-E5FE-DA4F-DC03-1C09E674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DE1E95-98C0-5A29-8A5A-702FE18A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15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AB56B-A30C-6575-0A50-4A264048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3CAFD5-3AF4-1280-CE13-C94C20F4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53A9A5-5DED-FBE0-3F83-5058443B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363D37-E12F-EBEE-9CF3-3A3AEB94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28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8049769-8817-E60D-5EB9-66A079FCF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15B4BF-AE2A-123E-1F01-EC722216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47DB85-65D2-2C5A-5C16-9095E67D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12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8B04D-356A-03EB-8489-CD6D910C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EF259-F358-FC09-36D1-E5E512722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20EE80-930B-50CF-24F4-662893359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45B1BB-EDA5-9E40-8A49-C75D6B44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E216B6-010B-4943-1537-4510C6B2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FF3EB0-3D3D-BC02-C349-A9E9D699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98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6DAE3-B306-6CCE-4B70-55629CCE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A3D2A3-938F-38F2-ECAD-80A28FA47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1C1AA0-5F84-1710-8ED7-C71937BC3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5CDB4F-9B42-AE42-54B8-3878910A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A2E3EB-49A4-4E46-B755-36D3D7A1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8B194A-D6BE-E183-7500-9776C203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97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F07535-649C-4296-2E2D-286EE669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360BF1-5D96-1127-421F-A53ED584F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D03783-4B17-B4C2-1C2D-3E2AD393E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896A-CC80-41EA-8244-6F11B6089424}" type="datetimeFigureOut">
              <a:rPr lang="cs-CZ" smtClean="0"/>
              <a:t>17.06.2024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BA6183-8DBF-FE1A-5397-F7BBF7EC3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1D2BB3-8CE9-A6C9-32AB-BC8CF1D33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2459-6D57-438B-A056-55533A37B3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D30BE-79E3-4EC9-0F7D-6FB82C065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Thessaloniki - Řecko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0F670A-2DF6-A495-0E91-F1EA751F3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82"/>
            <a:ext cx="9144000" cy="2793856"/>
          </a:xfrm>
        </p:spPr>
        <p:txBody>
          <a:bodyPr>
            <a:normAutofit/>
          </a:bodyPr>
          <a:lstStyle/>
          <a:p>
            <a:r>
              <a:rPr lang="cs-CZ" dirty="0"/>
              <a:t>Číslo projektu: 2023-1-CZ01-KA121-VET-000135958</a:t>
            </a:r>
          </a:p>
          <a:p>
            <a:r>
              <a:rPr lang="cs-CZ" dirty="0"/>
              <a:t>​</a:t>
            </a:r>
          </a:p>
          <a:p>
            <a:r>
              <a:rPr lang="cs-CZ" dirty="0"/>
              <a:t>Lukáš Kusák</a:t>
            </a:r>
          </a:p>
          <a:p>
            <a:r>
              <a:rPr lang="cs-CZ" dirty="0"/>
              <a:t>I3.A</a:t>
            </a:r>
          </a:p>
          <a:p>
            <a:r>
              <a:rPr lang="cs-CZ" dirty="0"/>
              <a:t>Automatizace a Robotika</a:t>
            </a:r>
          </a:p>
          <a:p>
            <a:r>
              <a:rPr lang="cs-CZ" dirty="0"/>
              <a:t>2023/2024</a:t>
            </a:r>
          </a:p>
        </p:txBody>
      </p:sp>
      <p:pic>
        <p:nvPicPr>
          <p:cNvPr id="1028" name="Picture 4" descr="Obsah obrázku logo&#10;&#10;Popis se vygeneroval automaticky.">
            <a:extLst>
              <a:ext uri="{FF2B5EF4-FFF2-40B4-BE49-F238E27FC236}">
                <a16:creationId xmlns:a16="http://schemas.microsoft.com/office/drawing/2014/main" id="{13A91B44-A767-B6DA-A808-B753120F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6" y="316634"/>
            <a:ext cx="43053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sah obrázku logo&#10;&#10;Popis se vygeneroval automaticky.">
            <a:extLst>
              <a:ext uri="{FF2B5EF4-FFF2-40B4-BE49-F238E27FC236}">
                <a16:creationId xmlns:a16="http://schemas.microsoft.com/office/drawing/2014/main" id="{685F1A40-C3BC-312C-0FC8-840A3A4B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87" y="783359"/>
            <a:ext cx="4305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4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CE92603-900D-F4E4-49BD-A4C43D89A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98" y="3080328"/>
            <a:ext cx="2084180" cy="3588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AB49E1-4608-23BC-4E9B-65DE67DE1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7" y="189663"/>
            <a:ext cx="3304104" cy="24812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4A86443-14E7-1140-889B-5FDD1D80B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90" y="2978727"/>
            <a:ext cx="2731111" cy="3590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093F4FA-810B-C0BE-BF18-EDC9D7E34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6" y="83127"/>
            <a:ext cx="1988361" cy="3509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59F8B3A-9AE5-815B-E94C-F77098FCAC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88" y="189663"/>
            <a:ext cx="1975604" cy="2660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3D7B45F-F9DB-6FAD-FA39-DFD6DB04A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3" y="313691"/>
            <a:ext cx="2731111" cy="2665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9A80F9-FD6E-D9BB-8F0C-FD10AD829F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79" y="3077947"/>
            <a:ext cx="2685495" cy="3590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EB2FAAF1-4C11-CDFF-1BD9-2E9A68F70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76" y="2978727"/>
            <a:ext cx="1863316" cy="1861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9CC80F9-2F43-7543-7821-3244A8AC70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5" y="4108862"/>
            <a:ext cx="1576197" cy="2043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EC9DD50-6A17-AC23-4029-4BAE921392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1" y="5057474"/>
            <a:ext cx="1318073" cy="1574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8456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 Thessaloniki Worth Visiting? Enjoy Greece's Second City, a Cultural  Capital and beat the crowds – Travels of Sarah Fay">
            <a:extLst>
              <a:ext uri="{FF2B5EF4-FFF2-40B4-BE49-F238E27FC236}">
                <a16:creationId xmlns:a16="http://schemas.microsoft.com/office/drawing/2014/main" id="{42692587-DFA1-B710-CDF8-ECFE1B89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4182"/>
            <a:ext cx="12192000" cy="817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5F9181-4DBD-C273-12BF-FA2655D7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6164" y="5590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600" b="1" dirty="0"/>
              <a:t>Děkuji za pozornost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51F1C5-EC5B-A030-A835-324507175360}"/>
              </a:ext>
            </a:extLst>
          </p:cNvPr>
          <p:cNvSpPr txBox="1"/>
          <p:nvPr/>
        </p:nvSpPr>
        <p:spPr>
          <a:xfrm>
            <a:off x="757383" y="1699986"/>
            <a:ext cx="130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Lukáš Kusák</a:t>
            </a:r>
          </a:p>
        </p:txBody>
      </p:sp>
    </p:spTree>
    <p:extLst>
      <p:ext uri="{BB962C8B-B14F-4D97-AF65-F5344CB8AC3E}">
        <p14:creationId xmlns:p14="http://schemas.microsoft.com/office/powerpoint/2010/main" val="167734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5BE52-9E5D-B994-35A3-B879A028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B9F6D-BACE-E8AE-CCE2-349AA9A58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místo</a:t>
            </a:r>
          </a:p>
          <a:p>
            <a:r>
              <a:rPr lang="cs-CZ" dirty="0"/>
              <a:t>trvání pobytu</a:t>
            </a:r>
          </a:p>
          <a:p>
            <a:r>
              <a:rPr lang="cs-CZ" dirty="0"/>
              <a:t>firma</a:t>
            </a:r>
          </a:p>
          <a:p>
            <a:r>
              <a:rPr lang="cs-CZ" dirty="0"/>
              <a:t>organizační struktura firmy</a:t>
            </a:r>
          </a:p>
          <a:p>
            <a:r>
              <a:rPr lang="cs-CZ" dirty="0"/>
              <a:t>popis činností</a:t>
            </a:r>
          </a:p>
          <a:p>
            <a:r>
              <a:rPr lang="cs-CZ" dirty="0"/>
              <a:t>volnočasové aktivity</a:t>
            </a:r>
          </a:p>
          <a:p>
            <a:r>
              <a:rPr lang="cs-CZ" dirty="0"/>
              <a:t>přínos, získané dovednosti</a:t>
            </a:r>
          </a:p>
        </p:txBody>
      </p:sp>
    </p:spTree>
    <p:extLst>
      <p:ext uri="{BB962C8B-B14F-4D97-AF65-F5344CB8AC3E}">
        <p14:creationId xmlns:p14="http://schemas.microsoft.com/office/powerpoint/2010/main" val="171236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93CB1-DCE4-265A-21BD-CBAC90BA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- Thessaloniki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BFA7C-394C-52F3-1422-7A26C149C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Thessaloniki, druhé největší město Řecka, se nachází na pobřeží Egejského moře a je významným kulturním a historickým centrem.</a:t>
            </a:r>
          </a:p>
          <a:p>
            <a:r>
              <a:rPr lang="cs-CZ" dirty="0"/>
              <a:t> Město bylo založeno v roce 315 př. n. l. a nabízí řadu památek včetně slavné Bílé věže a rotundy sv. Jiří. </a:t>
            </a:r>
          </a:p>
          <a:p>
            <a:r>
              <a:rPr lang="cs-CZ" dirty="0"/>
              <a:t>Thessaloniki je známé svou atmosférou, která se </a:t>
            </a:r>
            <a:br>
              <a:rPr lang="cs-CZ" dirty="0"/>
            </a:br>
            <a:r>
              <a:rPr lang="cs-CZ" dirty="0"/>
              <a:t>projevuje bohatým nočním životem, festivaly </a:t>
            </a:r>
            <a:br>
              <a:rPr lang="cs-CZ" dirty="0"/>
            </a:br>
            <a:r>
              <a:rPr lang="cs-CZ" dirty="0"/>
              <a:t>a tradičními trhy. </a:t>
            </a:r>
          </a:p>
          <a:p>
            <a:r>
              <a:rPr lang="cs-CZ" dirty="0"/>
              <a:t>Město je také významným univerzitním centrem, </a:t>
            </a:r>
            <a:br>
              <a:rPr lang="cs-CZ" dirty="0"/>
            </a:br>
            <a:r>
              <a:rPr lang="cs-CZ" dirty="0"/>
              <a:t>což přispívá k jeho dynamickému </a:t>
            </a:r>
            <a:br>
              <a:rPr lang="cs-CZ" dirty="0"/>
            </a:br>
            <a:r>
              <a:rPr lang="cs-CZ" dirty="0"/>
              <a:t>a mladistvému charakteru.</a:t>
            </a:r>
          </a:p>
        </p:txBody>
      </p:sp>
      <p:pic>
        <p:nvPicPr>
          <p:cNvPr id="2050" name="Picture 2" descr="How to spend 72 hours in Thessaloniki | Discover Greece">
            <a:extLst>
              <a:ext uri="{FF2B5EF4-FFF2-40B4-BE49-F238E27FC236}">
                <a16:creationId xmlns:a16="http://schemas.microsoft.com/office/drawing/2014/main" id="{58D0FC10-73F5-2CC6-27C8-13DB4504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27" y="3297093"/>
            <a:ext cx="3195782" cy="31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3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6DCEB-D229-56B0-F309-0CE4F537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Trvání pobytu – 19.5.2024 – 8.6.2024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44E0A-9A39-20CD-9E4F-674E06D16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861"/>
            <a:ext cx="10515600" cy="4351338"/>
          </a:xfrm>
        </p:spPr>
        <p:txBody>
          <a:bodyPr/>
          <a:lstStyle/>
          <a:p>
            <a:r>
              <a:rPr lang="cs-CZ" dirty="0"/>
              <a:t>Bydleli jsme v hotelu </a:t>
            </a:r>
            <a:r>
              <a:rPr lang="cs-CZ" dirty="0" err="1"/>
              <a:t>Egnatia</a:t>
            </a:r>
            <a:r>
              <a:rPr lang="cs-CZ" dirty="0"/>
              <a:t>, který je umístěn ve středu města.</a:t>
            </a:r>
          </a:p>
        </p:txBody>
      </p:sp>
      <p:pic>
        <p:nvPicPr>
          <p:cNvPr id="3076" name="Picture 4" descr="EGNATIA HOTEL GENERALLY - Aegeon Hotels Group">
            <a:extLst>
              <a:ext uri="{FF2B5EF4-FFF2-40B4-BE49-F238E27FC236}">
                <a16:creationId xmlns:a16="http://schemas.microsoft.com/office/drawing/2014/main" id="{05F3FFBF-C70E-98AF-7059-0C2CD368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65" y="2778991"/>
            <a:ext cx="5514686" cy="3676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9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09883-788B-72FD-7228-BD612E77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Firma - TOLAPTOP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F7C7D6-3C46-9925-BC4E-81AF3F9BA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Pracovali jsme ve firmě zabývající se opravou, či prodejem notebooků.</a:t>
            </a:r>
          </a:p>
          <a:p>
            <a:r>
              <a:rPr lang="cs-CZ" dirty="0"/>
              <a:t>Pracovali jsme se softwarem i hardwarem a práci hodnotím velmi pozitivně.</a:t>
            </a:r>
          </a:p>
        </p:txBody>
      </p:sp>
      <p:pic>
        <p:nvPicPr>
          <p:cNvPr id="4098" name="Picture 2" descr="N156HCA-EAB οθόνη για λάπτοπ 15.6&quot;-ανταλλακτικά laptop|tolaptop.gr">
            <a:extLst>
              <a:ext uri="{FF2B5EF4-FFF2-40B4-BE49-F238E27FC236}">
                <a16:creationId xmlns:a16="http://schemas.microsoft.com/office/drawing/2014/main" id="{0D45F74F-BDA6-148E-0E28-7232E1B07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3" y="3567126"/>
            <a:ext cx="11804073" cy="28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0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BF220-7636-B165-2F6F-C0944DB2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firmy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A8F79C-2FE1-F65E-28E0-BC7629E7A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907252"/>
              </p:ext>
            </p:extLst>
          </p:nvPr>
        </p:nvGraphicFramePr>
        <p:xfrm>
          <a:off x="5717309" y="2281382"/>
          <a:ext cx="7178963" cy="315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A843E997-2467-16B8-77FB-DCFA4676CD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4" y="2087851"/>
            <a:ext cx="3175206" cy="4229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403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51928-8D4F-75EE-8D95-7189204C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činností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BFBA7-C4EB-C4AC-8204-9F464B01A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dny jsme instalovali Windows a učili jsme se informace o základní deskách, čipech a jak je opravit.</a:t>
            </a:r>
          </a:p>
          <a:p>
            <a:r>
              <a:rPr lang="cs-CZ" dirty="0"/>
              <a:t>Další dny byly spíše teoretické, kdy nám </a:t>
            </a:r>
            <a:br>
              <a:rPr lang="cs-CZ" dirty="0"/>
            </a:br>
            <a:r>
              <a:rPr lang="cs-CZ" dirty="0"/>
              <a:t>Pan </a:t>
            </a:r>
            <a:r>
              <a:rPr lang="cs-CZ" dirty="0" err="1"/>
              <a:t>Dionis</a:t>
            </a:r>
            <a:r>
              <a:rPr lang="cs-CZ" dirty="0"/>
              <a:t> (ředitel) vysvětloval problémy </a:t>
            </a:r>
            <a:r>
              <a:rPr lang="cs-CZ" dirty="0" err="1"/>
              <a:t>Blackscreen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No </a:t>
            </a:r>
            <a:r>
              <a:rPr lang="cs-CZ" dirty="0" err="1"/>
              <a:t>Power</a:t>
            </a:r>
            <a:r>
              <a:rPr lang="cs-CZ" dirty="0"/>
              <a:t> a jak je řešit.</a:t>
            </a:r>
          </a:p>
          <a:p>
            <a:r>
              <a:rPr lang="cs-CZ" dirty="0"/>
              <a:t>Zbylé dny jsme rozebíraly a skládali notebooky, </a:t>
            </a:r>
            <a:br>
              <a:rPr lang="cs-CZ" dirty="0"/>
            </a:br>
            <a:r>
              <a:rPr lang="cs-CZ" dirty="0"/>
              <a:t>organizovali sklad a testovali komponenty </a:t>
            </a:r>
            <a:br>
              <a:rPr lang="cs-CZ" dirty="0"/>
            </a:br>
            <a:r>
              <a:rPr lang="cs-CZ" dirty="0"/>
              <a:t>počítačů jako RAM, harddisky, procesory a podobně.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61E9A8-61A6-EA55-5BF7-8DF34DEF8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97" y="2464955"/>
            <a:ext cx="2897153" cy="3597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7387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1F577-B41B-061E-6040-51272642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Volnočasové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A7901-7B93-D6DA-BC2F-222840C77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návštěva historických památek</a:t>
            </a:r>
          </a:p>
          <a:p>
            <a:r>
              <a:rPr lang="cs-CZ" dirty="0"/>
              <a:t>procházky po městě</a:t>
            </a:r>
          </a:p>
          <a:p>
            <a:r>
              <a:rPr lang="cs-CZ" dirty="0"/>
              <a:t>opalování, či plavání v moři</a:t>
            </a:r>
          </a:p>
          <a:p>
            <a:r>
              <a:rPr lang="cs-CZ" dirty="0"/>
              <a:t>trávení času s kamarády</a:t>
            </a:r>
          </a:p>
          <a:p>
            <a:r>
              <a:rPr lang="cs-CZ" dirty="0"/>
              <a:t>nakupování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ED3C6C-27EB-8927-167F-A182C11E2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88" y="180521"/>
            <a:ext cx="4696480" cy="6496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1778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74B47-B053-2410-885A-D8953311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Přínos, získané dovednosti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C8334-A38F-AFE0-160C-01AE22C1C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Zlepšil jsem svoji slovní zásobu, komunikační a mluvení schopnosti v angličtině.</a:t>
            </a:r>
          </a:p>
          <a:p>
            <a:r>
              <a:rPr lang="cs-CZ" dirty="0"/>
              <a:t>Dozvěděli jsme se o řecké kultuře a </a:t>
            </a:r>
            <a:br>
              <a:rPr lang="cs-CZ" dirty="0"/>
            </a:br>
            <a:r>
              <a:rPr lang="cs-CZ" dirty="0"/>
              <a:t>památkách​​.</a:t>
            </a:r>
          </a:p>
          <a:p>
            <a:r>
              <a:rPr lang="cs-CZ" dirty="0"/>
              <a:t>Získal jsem lepší zkušenosti s prací </a:t>
            </a:r>
            <a:br>
              <a:rPr lang="cs-CZ" dirty="0"/>
            </a:br>
            <a:r>
              <a:rPr lang="cs-CZ" dirty="0"/>
              <a:t>s notebooky, hardwarem a softwarem.</a:t>
            </a:r>
          </a:p>
          <a:p>
            <a:r>
              <a:rPr lang="cs-CZ" dirty="0"/>
              <a:t>Získal jsem spoustu nových informací</a:t>
            </a:r>
            <a:br>
              <a:rPr lang="cs-CZ" dirty="0"/>
            </a:br>
            <a:r>
              <a:rPr lang="cs-CZ" dirty="0"/>
              <a:t>z oboru.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C5CC87-111E-5BA4-C5AC-39DB1C40C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1" y="2622611"/>
            <a:ext cx="4445001" cy="398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0475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321</Words>
  <Application>Microsoft Office PowerPoint</Application>
  <PresentationFormat>Širokoúhlá obrazovka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Thessaloniki - Řecko</vt:lpstr>
      <vt:lpstr>OBSAH</vt:lpstr>
      <vt:lpstr>Místo - Thessaloniki</vt:lpstr>
      <vt:lpstr>Trvání pobytu – 19.5.2024 – 8.6.2024</vt:lpstr>
      <vt:lpstr>Firma - TOLAPTOP</vt:lpstr>
      <vt:lpstr>Organizační struktura firmy</vt:lpstr>
      <vt:lpstr>Popis činností</vt:lpstr>
      <vt:lpstr>Volnočasové aktivity</vt:lpstr>
      <vt:lpstr>Přínos, získané dovednosti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Lukáš</dc:creator>
  <cp:lastModifiedBy>Lukáš</cp:lastModifiedBy>
  <cp:revision>1</cp:revision>
  <dcterms:created xsi:type="dcterms:W3CDTF">2024-06-17T20:32:24Z</dcterms:created>
  <dcterms:modified xsi:type="dcterms:W3CDTF">2024-06-17T20:33:47Z</dcterms:modified>
</cp:coreProperties>
</file>